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6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69" r:id="rId16"/>
    <p:sldId id="271" r:id="rId17"/>
    <p:sldId id="287" r:id="rId18"/>
    <p:sldId id="268" r:id="rId19"/>
    <p:sldId id="292" r:id="rId20"/>
    <p:sldId id="272" r:id="rId21"/>
    <p:sldId id="284" r:id="rId22"/>
    <p:sldId id="290" r:id="rId23"/>
    <p:sldId id="291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0" autoAdjust="0"/>
  </p:normalViewPr>
  <p:slideViewPr>
    <p:cSldViewPr snapToGrid="0">
      <p:cViewPr varScale="1">
        <p:scale>
          <a:sx n="40" d="100"/>
          <a:sy n="40" d="100"/>
        </p:scale>
        <p:origin x="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33A99F-13E0-87C5-4CA8-B8844F9CE115}"/>
              </a:ext>
            </a:extLst>
          </p:cNvPr>
          <p:cNvSpPr txBox="1"/>
          <p:nvPr/>
        </p:nvSpPr>
        <p:spPr>
          <a:xfrm>
            <a:off x="6967330" y="4661452"/>
            <a:ext cx="238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Copains + année + TIPE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6" y="2227341"/>
            <a:ext cx="5123181" cy="3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12" y="3867941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66" y="2337686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2275" y="2212401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263" y="2101637"/>
            <a:ext cx="2691297" cy="210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822" y="4347385"/>
            <a:ext cx="2624738" cy="245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F7CF2E-7D99-6B0A-A1A7-7A505F8E8F51}"/>
              </a:ext>
            </a:extLst>
          </p:cNvPr>
          <p:cNvSpPr txBox="1"/>
          <p:nvPr/>
        </p:nvSpPr>
        <p:spPr>
          <a:xfrm>
            <a:off x="6096000" y="4726139"/>
            <a:ext cx="229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échantillonnée sur une ligne (graphique points)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5D954F-85CF-CA51-507F-B39D29D4AB60}"/>
              </a:ext>
            </a:extLst>
          </p:cNvPr>
          <p:cNvSpPr txBox="1"/>
          <p:nvPr/>
        </p:nvSpPr>
        <p:spPr>
          <a:xfrm>
            <a:off x="4416735" y="5787957"/>
            <a:ext cx="45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surface sur une ligne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5782972" y="1617775"/>
            <a:ext cx="2615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front d’onde interpolé « ressemble » au pochon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Caractérisation de la déformation du front d’onde </a:t>
            </a:r>
            <a:r>
              <a:rPr lang="fr-FR" dirty="0"/>
              <a:t>(polynômes de Zernike)</a:t>
            </a:r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15" y="3322822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9" y="2022592"/>
            <a:ext cx="97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995751" y="4247237"/>
            <a:ext cx="3819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6253C3-08D0-2CE2-1347-4702E564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039328"/>
            <a:ext cx="267375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2005683" y="3073719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6" y="2446904"/>
            <a:ext cx="4349013" cy="62681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96" y="1930400"/>
            <a:ext cx="2009489" cy="20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9" y="4249850"/>
            <a:ext cx="3179539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56" y="1607834"/>
            <a:ext cx="5416861" cy="2397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949280" y="4093637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06DA6E-DDDC-6E63-AA12-22ED006DC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" y="1891746"/>
            <a:ext cx="1592746" cy="15927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648" y="4399909"/>
            <a:ext cx="2439312" cy="19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93" y="2449298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676618" y="2451455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63981" y="28143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</a:t>
            </a:r>
            <a:r>
              <a:rPr lang="fr-FR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464191" y="3167947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-0,0040	-0,0041</a:t>
            </a:r>
            <a:r>
              <a:rPr lang="fr-FR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3054068" y="3537279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-0,0023	-0,0026</a:t>
            </a:r>
            <a:r>
              <a:rPr lang="fr-FR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558087" y="3881279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141349" y="4253240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</a:t>
            </a:r>
            <a:r>
              <a:rPr lang="fr-FR" sz="12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306168" y="2067038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94838" y="2636121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4105530" cy="3079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364077"/>
            <a:ext cx="3845764" cy="28843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2248051" y="5068956"/>
            <a:ext cx="9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6418158" y="2994745"/>
            <a:ext cx="9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2" y="185927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2733930" cy="20504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9" y="4025349"/>
            <a:ext cx="3087757" cy="23158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5" y="1622062"/>
            <a:ext cx="3049335" cy="22870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550505" y="4144618"/>
            <a:ext cx="98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4482548" y="3539732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7563679" y="414461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2636196" y="3501957"/>
            <a:ext cx="38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228600" indent="-228600" algn="l">
              <a:buFont typeface="+mj-lt"/>
              <a:buAutoNum type="alphaLcParenR"/>
            </a:pPr>
            <a:r>
              <a:rPr lang="fr-FR" sz="1400" dirty="0">
                <a:solidFill>
                  <a:schemeClr val="tx1"/>
                </a:solidFill>
              </a:rPr>
              <a:t>Expérience</a:t>
            </a:r>
          </a:p>
          <a:p>
            <a:pPr marL="228600" indent="-228600" algn="l">
              <a:buFont typeface="+mj-lt"/>
              <a:buAutoNum type="alphaLcParenR"/>
            </a:pPr>
            <a:r>
              <a:rPr lang="fr-FR" sz="1400" dirty="0">
                <a:solidFill>
                  <a:schemeClr val="tx1"/>
                </a:solidFill>
              </a:rPr>
              <a:t>Simulation</a:t>
            </a: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8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Expérimentation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Données obtenues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"/>
            <a:ext cx="8596668" cy="1320800"/>
          </a:xfrm>
        </p:spPr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31" y="2635042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3698488" y="1844913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7074437" y="2075745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origines des défauts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Cristallin</a:t>
            </a:r>
          </a:p>
          <a:p>
            <a:pPr marL="285750" indent="-285750">
              <a:buFontTx/>
              <a:buChar char="-"/>
            </a:pPr>
            <a:r>
              <a:rPr lang="fr-FR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4383156" y="2635042"/>
            <a:ext cx="626165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960231" y="3559382"/>
            <a:ext cx="554369" cy="316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3528392" y="5239094"/>
            <a:ext cx="854763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2136912" y="4810089"/>
            <a:ext cx="636105" cy="18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890590" cy="10212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</a:t>
            </a:r>
            <a:br>
              <a:rPr lang="fr-FR" sz="3800" dirty="0"/>
            </a:br>
            <a:br>
              <a:rPr lang="fr-FR" sz="3800" dirty="0"/>
            </a:br>
            <a:br>
              <a:rPr lang="fr-FR" sz="3800" dirty="0"/>
            </a:br>
            <a:r>
              <a:rPr lang="fr-FR" sz="3800" dirty="0"/>
              <a:t>0.		Introduction</a:t>
            </a:r>
            <a:br>
              <a:rPr lang="fr-FR" sz="3800" dirty="0"/>
            </a:b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26" y="1705170"/>
            <a:ext cx="751304" cy="25618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1052547" y="4331027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FR" dirty="0"/>
              <a:t>0.	Introduction</a:t>
            </a:r>
            <a:br>
              <a:rPr lang="fr-FR" dirty="0"/>
            </a:br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761198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Pathologies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Imperfections limitantes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599936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	front d’onde par les inhomogénéités</a:t>
            </a: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27" y="2274081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4604629" y="179802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traversée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3082</TotalTime>
  <Words>539</Words>
  <Application>Microsoft Office PowerPoint</Application>
  <PresentationFormat>Grand écran</PresentationFormat>
  <Paragraphs>115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   0.  Introduction  b)  Modélisation de l’œil</vt:lpstr>
      <vt:lpstr>0. Introduction  c) Différents défauts de l’œil</vt:lpstr>
      <vt:lpstr>I.  Mise en évidence de la déformation d’un  front d’onde par les inhomogénéités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Caractérisation de la déformation du front d’onde (polynômes de Zernike)</vt:lpstr>
      <vt:lpstr>Présentation PowerPoint</vt:lpstr>
      <vt:lpstr>Decomposition de la déformation du front d’onde sur le base de Zernike</vt:lpstr>
      <vt:lpstr>Projection sur la base des Polynômes de Zernike</vt:lpstr>
      <vt:lpstr>Résultat obtenu après projection : ordres 0 et 1</vt:lpstr>
      <vt:lpstr>Résultat obtenu après projection : ordre 2</vt:lpstr>
      <vt:lpstr>Résultat obtenu après projection : ordres 3 à 5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53</cp:revision>
  <dcterms:created xsi:type="dcterms:W3CDTF">2022-03-08T11:43:36Z</dcterms:created>
  <dcterms:modified xsi:type="dcterms:W3CDTF">2022-06-07T14:14:30Z</dcterms:modified>
</cp:coreProperties>
</file>